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Brightwall" panose="02000500000000000000" charset="0"/>
      <p:regular r:id="rId18"/>
    </p:embeddedFont>
    <p:embeddedFont>
      <p:font typeface="Brixton San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423B4-5941-4B15-8C95-4053BFF123C5}" v="17" dt="2021-10-28T12:25:34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4" y="1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ela Knox-Welsh" userId="4f73b98b-e116-4adf-b4d7-59025dda2329" providerId="ADAL" clId="{1BA423B4-5941-4B15-8C95-4053BFF123C5}"/>
    <pc:docChg chg="modSld modMainMaster">
      <pc:chgData name="Pamela Knox-Welsh" userId="4f73b98b-e116-4adf-b4d7-59025dda2329" providerId="ADAL" clId="{1BA423B4-5941-4B15-8C95-4053BFF123C5}" dt="2021-10-28T12:26:29.370" v="25" actId="1076"/>
      <pc:docMkLst>
        <pc:docMk/>
      </pc:docMkLst>
      <pc:sldChg chg="addSp modSp mod modTransition">
        <pc:chgData name="Pamela Knox-Welsh" userId="4f73b98b-e116-4adf-b4d7-59025dda2329" providerId="ADAL" clId="{1BA423B4-5941-4B15-8C95-4053BFF123C5}" dt="2021-10-28T12:24:16.311" v="7"/>
        <pc:sldMkLst>
          <pc:docMk/>
          <pc:sldMk cId="0" sldId="256"/>
        </pc:sldMkLst>
        <pc:picChg chg="add mod">
          <ac:chgData name="Pamela Knox-Welsh" userId="4f73b98b-e116-4adf-b4d7-59025dda2329" providerId="ADAL" clId="{1BA423B4-5941-4B15-8C95-4053BFF123C5}" dt="2021-10-28T12:23:42.247" v="5" actId="1076"/>
          <ac:picMkLst>
            <pc:docMk/>
            <pc:sldMk cId="0" sldId="256"/>
            <ac:picMk id="12" creationId="{E8F6BE48-3C73-469D-BA5E-8203136D9325}"/>
          </ac:picMkLst>
        </pc:picChg>
      </pc:sldChg>
      <pc:sldChg chg="addSp modSp modTransition">
        <pc:chgData name="Pamela Knox-Welsh" userId="4f73b98b-e116-4adf-b4d7-59025dda2329" providerId="ADAL" clId="{1BA423B4-5941-4B15-8C95-4053BFF123C5}" dt="2021-10-28T12:24:26.828" v="8"/>
        <pc:sldMkLst>
          <pc:docMk/>
          <pc:sldMk cId="0" sldId="257"/>
        </pc:sldMkLst>
        <pc:picChg chg="add mod">
          <ac:chgData name="Pamela Knox-Welsh" userId="4f73b98b-e116-4adf-b4d7-59025dda2329" providerId="ADAL" clId="{1BA423B4-5941-4B15-8C95-4053BFF123C5}" dt="2021-10-28T12:24:26.828" v="8"/>
          <ac:picMkLst>
            <pc:docMk/>
            <pc:sldMk cId="0" sldId="257"/>
            <ac:picMk id="22" creationId="{476BE5AE-FE8C-4C1F-BAA5-9B6EAEB7FC1D}"/>
          </ac:picMkLst>
        </pc:picChg>
      </pc:sldChg>
      <pc:sldChg chg="addSp modSp modTransition">
        <pc:chgData name="Pamela Knox-Welsh" userId="4f73b98b-e116-4adf-b4d7-59025dda2329" providerId="ADAL" clId="{1BA423B4-5941-4B15-8C95-4053BFF123C5}" dt="2021-10-28T12:24:35.259" v="9"/>
        <pc:sldMkLst>
          <pc:docMk/>
          <pc:sldMk cId="0" sldId="258"/>
        </pc:sldMkLst>
        <pc:picChg chg="add mod">
          <ac:chgData name="Pamela Knox-Welsh" userId="4f73b98b-e116-4adf-b4d7-59025dda2329" providerId="ADAL" clId="{1BA423B4-5941-4B15-8C95-4053BFF123C5}" dt="2021-10-28T12:24:35.259" v="9"/>
          <ac:picMkLst>
            <pc:docMk/>
            <pc:sldMk cId="0" sldId="258"/>
            <ac:picMk id="6" creationId="{D4106093-14EA-452B-98C1-C2B0B6F40E37}"/>
          </ac:picMkLst>
        </pc:picChg>
      </pc:sldChg>
      <pc:sldChg chg="addSp modSp modTransition">
        <pc:chgData name="Pamela Knox-Welsh" userId="4f73b98b-e116-4adf-b4d7-59025dda2329" providerId="ADAL" clId="{1BA423B4-5941-4B15-8C95-4053BFF123C5}" dt="2021-10-28T12:24:38.693" v="10"/>
        <pc:sldMkLst>
          <pc:docMk/>
          <pc:sldMk cId="0" sldId="259"/>
        </pc:sldMkLst>
        <pc:picChg chg="add mod">
          <ac:chgData name="Pamela Knox-Welsh" userId="4f73b98b-e116-4adf-b4d7-59025dda2329" providerId="ADAL" clId="{1BA423B4-5941-4B15-8C95-4053BFF123C5}" dt="2021-10-28T12:24:38.693" v="10"/>
          <ac:picMkLst>
            <pc:docMk/>
            <pc:sldMk cId="0" sldId="259"/>
            <ac:picMk id="9" creationId="{4F96DCB0-F38A-4A01-B7BC-D77E0A820EDD}"/>
          </ac:picMkLst>
        </pc:picChg>
      </pc:sldChg>
      <pc:sldChg chg="addSp modSp mod modTransition">
        <pc:chgData name="Pamela Knox-Welsh" userId="4f73b98b-e116-4adf-b4d7-59025dda2329" providerId="ADAL" clId="{1BA423B4-5941-4B15-8C95-4053BFF123C5}" dt="2021-10-28T12:24:16.311" v="7"/>
        <pc:sldMkLst>
          <pc:docMk/>
          <pc:sldMk cId="0" sldId="260"/>
        </pc:sldMkLst>
        <pc:picChg chg="add mod">
          <ac:chgData name="Pamela Knox-Welsh" userId="4f73b98b-e116-4adf-b4d7-59025dda2329" providerId="ADAL" clId="{1BA423B4-5941-4B15-8C95-4053BFF123C5}" dt="2021-10-28T12:23:24.037" v="3" actId="1076"/>
          <ac:picMkLst>
            <pc:docMk/>
            <pc:sldMk cId="0" sldId="260"/>
            <ac:picMk id="19" creationId="{28717FA2-2C1F-4DEB-B1FE-930B95DD1E14}"/>
          </ac:picMkLst>
        </pc:picChg>
      </pc:sldChg>
      <pc:sldChg chg="addSp modSp modTransition">
        <pc:chgData name="Pamela Knox-Welsh" userId="4f73b98b-e116-4adf-b4d7-59025dda2329" providerId="ADAL" clId="{1BA423B4-5941-4B15-8C95-4053BFF123C5}" dt="2021-10-28T12:24:44.849" v="11"/>
        <pc:sldMkLst>
          <pc:docMk/>
          <pc:sldMk cId="0" sldId="261"/>
        </pc:sldMkLst>
        <pc:picChg chg="add mod">
          <ac:chgData name="Pamela Knox-Welsh" userId="4f73b98b-e116-4adf-b4d7-59025dda2329" providerId="ADAL" clId="{1BA423B4-5941-4B15-8C95-4053BFF123C5}" dt="2021-10-28T12:24:44.849" v="11"/>
          <ac:picMkLst>
            <pc:docMk/>
            <pc:sldMk cId="0" sldId="261"/>
            <ac:picMk id="30" creationId="{B9D8265E-FBB4-4A4F-8C1A-9231A0B32A5C}"/>
          </ac:picMkLst>
        </pc:picChg>
      </pc:sldChg>
      <pc:sldChg chg="addSp modSp mod modTransition">
        <pc:chgData name="Pamela Knox-Welsh" userId="4f73b98b-e116-4adf-b4d7-59025dda2329" providerId="ADAL" clId="{1BA423B4-5941-4B15-8C95-4053BFF123C5}" dt="2021-10-28T12:24:53.349" v="13" actId="1076"/>
        <pc:sldMkLst>
          <pc:docMk/>
          <pc:sldMk cId="0" sldId="262"/>
        </pc:sldMkLst>
        <pc:picChg chg="add mod">
          <ac:chgData name="Pamela Knox-Welsh" userId="4f73b98b-e116-4adf-b4d7-59025dda2329" providerId="ADAL" clId="{1BA423B4-5941-4B15-8C95-4053BFF123C5}" dt="2021-10-28T12:24:53.349" v="13" actId="1076"/>
          <ac:picMkLst>
            <pc:docMk/>
            <pc:sldMk cId="0" sldId="262"/>
            <ac:picMk id="16" creationId="{E512ABEE-4B57-4C76-BD92-4611E6B5345B}"/>
          </ac:picMkLst>
        </pc:picChg>
      </pc:sldChg>
      <pc:sldChg chg="addSp modSp mod modTransition">
        <pc:chgData name="Pamela Knox-Welsh" userId="4f73b98b-e116-4adf-b4d7-59025dda2329" providerId="ADAL" clId="{1BA423B4-5941-4B15-8C95-4053BFF123C5}" dt="2021-10-28T12:25:00.271" v="15" actId="1076"/>
        <pc:sldMkLst>
          <pc:docMk/>
          <pc:sldMk cId="0" sldId="263"/>
        </pc:sldMkLst>
        <pc:picChg chg="add mod">
          <ac:chgData name="Pamela Knox-Welsh" userId="4f73b98b-e116-4adf-b4d7-59025dda2329" providerId="ADAL" clId="{1BA423B4-5941-4B15-8C95-4053BFF123C5}" dt="2021-10-28T12:25:00.271" v="15" actId="1076"/>
          <ac:picMkLst>
            <pc:docMk/>
            <pc:sldMk cId="0" sldId="263"/>
            <ac:picMk id="15" creationId="{6F23A4CC-E81F-4C6F-83B6-820F7D003054}"/>
          </ac:picMkLst>
        </pc:picChg>
      </pc:sldChg>
      <pc:sldChg chg="addSp modSp mod modTransition">
        <pc:chgData name="Pamela Knox-Welsh" userId="4f73b98b-e116-4adf-b4d7-59025dda2329" providerId="ADAL" clId="{1BA423B4-5941-4B15-8C95-4053BFF123C5}" dt="2021-10-28T12:26:29.370" v="25" actId="1076"/>
        <pc:sldMkLst>
          <pc:docMk/>
          <pc:sldMk cId="0" sldId="264"/>
        </pc:sldMkLst>
        <pc:picChg chg="add mod">
          <ac:chgData name="Pamela Knox-Welsh" userId="4f73b98b-e116-4adf-b4d7-59025dda2329" providerId="ADAL" clId="{1BA423B4-5941-4B15-8C95-4053BFF123C5}" dt="2021-10-28T12:26:29.370" v="25" actId="1076"/>
          <ac:picMkLst>
            <pc:docMk/>
            <pc:sldMk cId="0" sldId="264"/>
            <ac:picMk id="11" creationId="{C41F2F60-6878-4ADA-9BD0-EFCF61BE6C0D}"/>
          </ac:picMkLst>
        </pc:picChg>
      </pc:sldChg>
      <pc:sldChg chg="addSp modSp mod modTransition">
        <pc:chgData name="Pamela Knox-Welsh" userId="4f73b98b-e116-4adf-b4d7-59025dda2329" providerId="ADAL" clId="{1BA423B4-5941-4B15-8C95-4053BFF123C5}" dt="2021-10-28T12:25:13.861" v="19" actId="1076"/>
        <pc:sldMkLst>
          <pc:docMk/>
          <pc:sldMk cId="0" sldId="265"/>
        </pc:sldMkLst>
        <pc:picChg chg="add mod">
          <ac:chgData name="Pamela Knox-Welsh" userId="4f73b98b-e116-4adf-b4d7-59025dda2329" providerId="ADAL" clId="{1BA423B4-5941-4B15-8C95-4053BFF123C5}" dt="2021-10-28T12:25:13.861" v="19" actId="1076"/>
          <ac:picMkLst>
            <pc:docMk/>
            <pc:sldMk cId="0" sldId="265"/>
            <ac:picMk id="12" creationId="{16A1F921-3D71-4C26-8F19-2DB70CC0A9CE}"/>
          </ac:picMkLst>
        </pc:picChg>
      </pc:sldChg>
      <pc:sldChg chg="addSp modSp modTransition">
        <pc:chgData name="Pamela Knox-Welsh" userId="4f73b98b-e116-4adf-b4d7-59025dda2329" providerId="ADAL" clId="{1BA423B4-5941-4B15-8C95-4053BFF123C5}" dt="2021-10-28T12:25:17.528" v="20"/>
        <pc:sldMkLst>
          <pc:docMk/>
          <pc:sldMk cId="0" sldId="266"/>
        </pc:sldMkLst>
        <pc:picChg chg="add mod">
          <ac:chgData name="Pamela Knox-Welsh" userId="4f73b98b-e116-4adf-b4d7-59025dda2329" providerId="ADAL" clId="{1BA423B4-5941-4B15-8C95-4053BFF123C5}" dt="2021-10-28T12:25:17.528" v="20"/>
          <ac:picMkLst>
            <pc:docMk/>
            <pc:sldMk cId="0" sldId="266"/>
            <ac:picMk id="11" creationId="{385450F7-A758-43AE-A89A-2757EAA602FF}"/>
          </ac:picMkLst>
        </pc:picChg>
      </pc:sldChg>
      <pc:sldChg chg="addSp modSp modTransition">
        <pc:chgData name="Pamela Knox-Welsh" userId="4f73b98b-e116-4adf-b4d7-59025dda2329" providerId="ADAL" clId="{1BA423B4-5941-4B15-8C95-4053BFF123C5}" dt="2021-10-28T12:25:21.258" v="21"/>
        <pc:sldMkLst>
          <pc:docMk/>
          <pc:sldMk cId="0" sldId="267"/>
        </pc:sldMkLst>
        <pc:picChg chg="add mod">
          <ac:chgData name="Pamela Knox-Welsh" userId="4f73b98b-e116-4adf-b4d7-59025dda2329" providerId="ADAL" clId="{1BA423B4-5941-4B15-8C95-4053BFF123C5}" dt="2021-10-28T12:25:21.258" v="21"/>
          <ac:picMkLst>
            <pc:docMk/>
            <pc:sldMk cId="0" sldId="267"/>
            <ac:picMk id="12" creationId="{8242A39E-8A78-406E-ABD9-ACD0C5725D82}"/>
          </ac:picMkLst>
        </pc:picChg>
      </pc:sldChg>
      <pc:sldChg chg="addSp modSp modTransition">
        <pc:chgData name="Pamela Knox-Welsh" userId="4f73b98b-e116-4adf-b4d7-59025dda2329" providerId="ADAL" clId="{1BA423B4-5941-4B15-8C95-4053BFF123C5}" dt="2021-10-28T12:25:25.016" v="22"/>
        <pc:sldMkLst>
          <pc:docMk/>
          <pc:sldMk cId="0" sldId="268"/>
        </pc:sldMkLst>
        <pc:picChg chg="add mod">
          <ac:chgData name="Pamela Knox-Welsh" userId="4f73b98b-e116-4adf-b4d7-59025dda2329" providerId="ADAL" clId="{1BA423B4-5941-4B15-8C95-4053BFF123C5}" dt="2021-10-28T12:25:25.016" v="22"/>
          <ac:picMkLst>
            <pc:docMk/>
            <pc:sldMk cId="0" sldId="268"/>
            <ac:picMk id="8" creationId="{BD553458-D477-46A9-B17D-B60721194C20}"/>
          </ac:picMkLst>
        </pc:picChg>
      </pc:sldChg>
      <pc:sldChg chg="addSp modSp modTransition">
        <pc:chgData name="Pamela Knox-Welsh" userId="4f73b98b-e116-4adf-b4d7-59025dda2329" providerId="ADAL" clId="{1BA423B4-5941-4B15-8C95-4053BFF123C5}" dt="2021-10-28T12:25:30.940" v="23"/>
        <pc:sldMkLst>
          <pc:docMk/>
          <pc:sldMk cId="0" sldId="269"/>
        </pc:sldMkLst>
        <pc:picChg chg="add mod">
          <ac:chgData name="Pamela Knox-Welsh" userId="4f73b98b-e116-4adf-b4d7-59025dda2329" providerId="ADAL" clId="{1BA423B4-5941-4B15-8C95-4053BFF123C5}" dt="2021-10-28T12:25:30.940" v="23"/>
          <ac:picMkLst>
            <pc:docMk/>
            <pc:sldMk cId="0" sldId="269"/>
            <ac:picMk id="12" creationId="{15B6E61E-C4ED-4FBC-853D-2A8CF0D5253C}"/>
          </ac:picMkLst>
        </pc:picChg>
      </pc:sldChg>
      <pc:sldChg chg="addSp modSp modTransition">
        <pc:chgData name="Pamela Knox-Welsh" userId="4f73b98b-e116-4adf-b4d7-59025dda2329" providerId="ADAL" clId="{1BA423B4-5941-4B15-8C95-4053BFF123C5}" dt="2021-10-28T12:25:34.781" v="24"/>
        <pc:sldMkLst>
          <pc:docMk/>
          <pc:sldMk cId="0" sldId="270"/>
        </pc:sldMkLst>
        <pc:picChg chg="add mod">
          <ac:chgData name="Pamela Knox-Welsh" userId="4f73b98b-e116-4adf-b4d7-59025dda2329" providerId="ADAL" clId="{1BA423B4-5941-4B15-8C95-4053BFF123C5}" dt="2021-10-28T12:25:34.781" v="24"/>
          <ac:picMkLst>
            <pc:docMk/>
            <pc:sldMk cId="0" sldId="270"/>
            <ac:picMk id="11" creationId="{1F3A3F8B-A037-4BF5-9AF2-2A0F558BE1C8}"/>
          </ac:picMkLst>
        </pc:picChg>
      </pc:sldChg>
      <pc:sldChg chg="modTransition">
        <pc:chgData name="Pamela Knox-Welsh" userId="4f73b98b-e116-4adf-b4d7-59025dda2329" providerId="ADAL" clId="{1BA423B4-5941-4B15-8C95-4053BFF123C5}" dt="2021-10-28T12:24:16.311" v="7"/>
        <pc:sldMkLst>
          <pc:docMk/>
          <pc:sldMk cId="0" sldId="271"/>
        </pc:sldMkLst>
      </pc:sldChg>
      <pc:sldMasterChg chg="modTransition modSldLayout">
        <pc:chgData name="Pamela Knox-Welsh" userId="4f73b98b-e116-4adf-b4d7-59025dda2329" providerId="ADAL" clId="{1BA423B4-5941-4B15-8C95-4053BFF123C5}" dt="2021-10-28T12:24:16.311" v="7"/>
        <pc:sldMasterMkLst>
          <pc:docMk/>
          <pc:sldMasterMk cId="0" sldId="2147483648"/>
        </pc:sldMasterMkLst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Pamela Knox-Welsh" userId="4f73b98b-e116-4adf-b4d7-59025dda2329" providerId="ADAL" clId="{1BA423B4-5941-4B15-8C95-4053BFF123C5}" dt="2021-10-28T12:24:16.311" v="7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lick.wav"/>
          </p:stSnd>
        </p:sndAc>
      </p:transition>
    </mc:Choice>
    <mc:Fallback>
      <p:transition spd="slow">
        <p:sndAc>
          <p:stSnd>
            <p:snd r:embed="rId1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3" name="click.wav"/>
          </p:stSnd>
        </p:sndAc>
      </p:transition>
    </mc:Choice>
    <mc:Fallback>
      <p:transition spd="slow">
        <p:sndAc>
          <p:stSnd>
            <p:snd r:embed="rId13" name="click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63.png"/><Relationship Id="rId10" Type="http://schemas.openxmlformats.org/officeDocument/2006/relationships/image" Target="../media/image53.png"/><Relationship Id="rId4" Type="http://schemas.openxmlformats.org/officeDocument/2006/relationships/image" Target="../media/image2.sv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67.png"/><Relationship Id="rId10" Type="http://schemas.openxmlformats.org/officeDocument/2006/relationships/image" Target="../media/image53.png"/><Relationship Id="rId4" Type="http://schemas.openxmlformats.org/officeDocument/2006/relationships/image" Target="../media/image2.svg"/><Relationship Id="rId9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7.png"/><Relationship Id="rId5" Type="http://schemas.openxmlformats.org/officeDocument/2006/relationships/image" Target="../media/image36.png"/><Relationship Id="rId10" Type="http://schemas.openxmlformats.org/officeDocument/2006/relationships/image" Target="../media/image54.png"/><Relationship Id="rId4" Type="http://schemas.openxmlformats.org/officeDocument/2006/relationships/image" Target="../media/image2.sv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7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12.png"/><Relationship Id="rId5" Type="http://schemas.openxmlformats.org/officeDocument/2006/relationships/image" Target="../media/image72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.png"/><Relationship Id="rId7" Type="http://schemas.openxmlformats.org/officeDocument/2006/relationships/image" Target="../media/image7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12.png"/><Relationship Id="rId5" Type="http://schemas.openxmlformats.org/officeDocument/2006/relationships/image" Target="../media/image80.png"/><Relationship Id="rId10" Type="http://schemas.openxmlformats.org/officeDocument/2006/relationships/image" Target="../media/image54.png"/><Relationship Id="rId4" Type="http://schemas.openxmlformats.org/officeDocument/2006/relationships/image" Target="../media/image2.sv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18" Type="http://schemas.openxmlformats.org/officeDocument/2006/relationships/image" Target="../media/image91.png"/><Relationship Id="rId3" Type="http://schemas.openxmlformats.org/officeDocument/2006/relationships/image" Target="../media/image1.png"/><Relationship Id="rId7" Type="http://schemas.openxmlformats.org/officeDocument/2006/relationships/image" Target="../media/image83.svg"/><Relationship Id="rId12" Type="http://schemas.openxmlformats.org/officeDocument/2006/relationships/image" Target="../media/image87.png"/><Relationship Id="rId17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6.svg"/><Relationship Id="rId5" Type="http://schemas.openxmlformats.org/officeDocument/2006/relationships/image" Target="../media/image43.png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4" Type="http://schemas.openxmlformats.org/officeDocument/2006/relationships/image" Target="../media/image2.svg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.sv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4" Type="http://schemas.openxmlformats.org/officeDocument/2006/relationships/image" Target="../media/image2.sv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svg"/><Relationship Id="rId5" Type="http://schemas.openxmlformats.org/officeDocument/2006/relationships/image" Target="../media/image14.png"/><Relationship Id="rId10" Type="http://schemas.openxmlformats.org/officeDocument/2006/relationships/image" Target="../media/image45.pn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52.svg"/><Relationship Id="rId4" Type="http://schemas.openxmlformats.org/officeDocument/2006/relationships/image" Target="../media/image2.svg"/><Relationship Id="rId9" Type="http://schemas.openxmlformats.org/officeDocument/2006/relationships/image" Target="../media/image51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17" Type="http://schemas.openxmlformats.org/officeDocument/2006/relationships/image" Target="../media/image61.png"/><Relationship Id="rId2" Type="http://schemas.openxmlformats.org/officeDocument/2006/relationships/audio" Target="../media/audio1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56.png"/><Relationship Id="rId15" Type="http://schemas.openxmlformats.org/officeDocument/2006/relationships/image" Target="../media/image59.png"/><Relationship Id="rId10" Type="http://schemas.openxmlformats.org/officeDocument/2006/relationships/image" Target="../media/image53.png"/><Relationship Id="rId4" Type="http://schemas.openxmlformats.org/officeDocument/2006/relationships/image" Target="../media/image2.svg"/><Relationship Id="rId9" Type="http://schemas.openxmlformats.org/officeDocument/2006/relationships/image" Target="../media/image58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8.png"/><Relationship Id="rId5" Type="http://schemas.openxmlformats.org/officeDocument/2006/relationships/image" Target="../media/image57.png"/><Relationship Id="rId10" Type="http://schemas.openxmlformats.org/officeDocument/2006/relationships/image" Target="../media/image54.png"/><Relationship Id="rId4" Type="http://schemas.openxmlformats.org/officeDocument/2006/relationships/image" Target="../media/image2.sv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9913" y="423861"/>
            <a:ext cx="11827738" cy="92995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77279" y="251819"/>
            <a:ext cx="12219381" cy="96074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444" b="31324"/>
          <a:stretch>
            <a:fillRect/>
          </a:stretch>
        </p:blipFill>
        <p:spPr>
          <a:xfrm>
            <a:off x="-178714" y="7498152"/>
            <a:ext cx="18742690" cy="2772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4766" t="22140" r="15423" b="20015"/>
          <a:stretch>
            <a:fillRect/>
          </a:stretch>
        </p:blipFill>
        <p:spPr>
          <a:xfrm>
            <a:off x="1558288" y="1924541"/>
            <a:ext cx="13143209" cy="77003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62401" t="2493" r="7538" b="64751"/>
          <a:stretch>
            <a:fillRect/>
          </a:stretch>
        </p:blipFill>
        <p:spPr>
          <a:xfrm>
            <a:off x="10458524" y="562084"/>
            <a:ext cx="5212771" cy="401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33327" r="34477" b="67074"/>
          <a:stretch>
            <a:fillRect/>
          </a:stretch>
        </p:blipFill>
        <p:spPr>
          <a:xfrm>
            <a:off x="5977279" y="562084"/>
            <a:ext cx="5326726" cy="38518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9673" t="4351" r="64865" b="65680"/>
          <a:stretch>
            <a:fillRect/>
          </a:stretch>
        </p:blipFill>
        <p:spPr>
          <a:xfrm>
            <a:off x="2591272" y="1055659"/>
            <a:ext cx="4232850" cy="35228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 l="27816" t="6505" r="29759" b="17873"/>
          <a:stretch>
            <a:fillRect/>
          </a:stretch>
        </p:blipFill>
        <p:spPr>
          <a:xfrm>
            <a:off x="11066347" y="3433633"/>
            <a:ext cx="5436694" cy="6852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166751" y="4872622"/>
            <a:ext cx="1235886" cy="180421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268717" y="969934"/>
            <a:ext cx="665343" cy="755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Brightwall"/>
              </a:rPr>
              <a:t>the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F6BE48-3C73-469D-BA5E-8203136D93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4101" y="953604"/>
            <a:ext cx="10562412" cy="8304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3483" t="13976" r="26159" b="25178"/>
          <a:stretch>
            <a:fillRect/>
          </a:stretch>
        </p:blipFill>
        <p:spPr>
          <a:xfrm>
            <a:off x="285750" y="3331029"/>
            <a:ext cx="7396843" cy="45230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24590" r="29421" b="19529"/>
          <a:stretch>
            <a:fillRect/>
          </a:stretch>
        </p:blipFill>
        <p:spPr>
          <a:xfrm>
            <a:off x="6829503" y="1520635"/>
            <a:ext cx="3588825" cy="44403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24447" t="21366" r="34218" b="34088"/>
          <a:stretch>
            <a:fillRect/>
          </a:stretch>
        </p:blipFill>
        <p:spPr>
          <a:xfrm>
            <a:off x="9481667" y="1137839"/>
            <a:ext cx="1617660" cy="17433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76945" y="2431257"/>
            <a:ext cx="767055" cy="899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77790" y="2009491"/>
            <a:ext cx="565364" cy="282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04927" y="3481292"/>
            <a:ext cx="518988" cy="259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984171" y="3611040"/>
            <a:ext cx="894196" cy="12646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935307" y="4010382"/>
            <a:ext cx="894196" cy="126462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579944" y="832402"/>
            <a:ext cx="4902018" cy="774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Next was the metals, pots, pans and old tin cans.  </a:t>
            </a:r>
          </a:p>
          <a:p>
            <a:pPr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They were recovered by the magnet, great we are saving the planet. </a:t>
            </a:r>
          </a:p>
          <a:p>
            <a:pPr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But where will it go, do you know?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1F921-3D71-4C26-8F19-2DB70CC0A9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35400" y="8801100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37243" y="953604"/>
            <a:ext cx="9650757" cy="75879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21976" t="15185" r="15741" b="21554"/>
          <a:stretch>
            <a:fillRect/>
          </a:stretch>
        </p:blipFill>
        <p:spPr>
          <a:xfrm>
            <a:off x="10642388" y="2708686"/>
            <a:ext cx="7411697" cy="53231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23816" r="27432" b="17516"/>
          <a:stretch>
            <a:fillRect/>
          </a:stretch>
        </p:blipFill>
        <p:spPr>
          <a:xfrm>
            <a:off x="7138789" y="3689173"/>
            <a:ext cx="2811273" cy="33632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9064" t="17176" r="30872" b="37955"/>
          <a:stretch>
            <a:fillRect/>
          </a:stretch>
        </p:blipFill>
        <p:spPr>
          <a:xfrm>
            <a:off x="8919925" y="2177594"/>
            <a:ext cx="2365986" cy="21204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00830" y="4298053"/>
            <a:ext cx="672827" cy="7800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54561" y="4015153"/>
            <a:ext cx="565364" cy="282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413620" y="4558350"/>
            <a:ext cx="518988" cy="259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l="49466" t="48826" r="11482" b="15536"/>
          <a:stretch>
            <a:fillRect/>
          </a:stretch>
        </p:blipFill>
        <p:spPr>
          <a:xfrm rot="2312336">
            <a:off x="15094989" y="2236319"/>
            <a:ext cx="2874095" cy="26228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2438" y="654611"/>
            <a:ext cx="4902018" cy="915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What is this machine? There are more cans than Ali has ever seen. </a:t>
            </a:r>
          </a:p>
          <a:p>
            <a:pPr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It's an eddy current, it uses electricity to recover aluminium so simplistically. </a:t>
            </a:r>
          </a:p>
          <a:p>
            <a:pPr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Ali has found his friends, is this where his journey ends?</a:t>
            </a:r>
          </a:p>
          <a:p>
            <a:pPr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Brixton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5450F7-A758-43AE-A89A-2757EAA602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25588" y="1138626"/>
            <a:ext cx="10562412" cy="8304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14211" t="11722" r="20236" b="7839"/>
          <a:stretch>
            <a:fillRect/>
          </a:stretch>
        </p:blipFill>
        <p:spPr>
          <a:xfrm>
            <a:off x="10238460" y="1895728"/>
            <a:ext cx="8049540" cy="69841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24942" t="1705" r="28255" b="19354"/>
          <a:stretch>
            <a:fillRect/>
          </a:stretch>
        </p:blipFill>
        <p:spPr>
          <a:xfrm>
            <a:off x="7036548" y="3076754"/>
            <a:ext cx="3465972" cy="41334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88349" y="3979592"/>
            <a:ext cx="555651" cy="7521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78636" y="3652376"/>
            <a:ext cx="565364" cy="282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50546" y="4884006"/>
            <a:ext cx="518988" cy="2594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9999" t="20246" r="26285" b="32896"/>
          <a:stretch>
            <a:fillRect/>
          </a:stretch>
        </p:blipFill>
        <p:spPr>
          <a:xfrm>
            <a:off x="8881876" y="1515575"/>
            <a:ext cx="2713167" cy="23668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l="50320" t="50107" r="18311" b="17457"/>
          <a:stretch>
            <a:fillRect/>
          </a:stretch>
        </p:blipFill>
        <p:spPr>
          <a:xfrm rot="2464538">
            <a:off x="14915748" y="3820140"/>
            <a:ext cx="2308699" cy="23872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 l="50320" t="50107" r="18311" b="17457"/>
          <a:stretch>
            <a:fillRect/>
          </a:stretch>
        </p:blipFill>
        <p:spPr>
          <a:xfrm rot="2464538">
            <a:off x="12247196" y="5365853"/>
            <a:ext cx="2015635" cy="208419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1315306"/>
            <a:ext cx="4902018" cy="7042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Don't worry said his friends it's not where it ends, now that the waste is all divided our families are united. </a:t>
            </a:r>
          </a:p>
          <a:p>
            <a:pPr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Metal, plastic, paper, there is no waste here. Even the fluff goes on to make better stuff.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42A39E-8A78-406E-ABD9-ACD0C5725D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2845" y="879383"/>
            <a:ext cx="9857659" cy="77505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81" t="24082" b="25898"/>
          <a:stretch>
            <a:fillRect/>
          </a:stretch>
        </p:blipFill>
        <p:spPr>
          <a:xfrm>
            <a:off x="5815126" y="1207263"/>
            <a:ext cx="12233964" cy="6124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63123" y="4754675"/>
            <a:ext cx="1537970" cy="12169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27019" r="28035" b="13549"/>
          <a:stretch>
            <a:fillRect/>
          </a:stretch>
        </p:blipFill>
        <p:spPr>
          <a:xfrm>
            <a:off x="9556120" y="6219447"/>
            <a:ext cx="1257847" cy="17107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009028" y="6453280"/>
            <a:ext cx="352031" cy="5139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3108" y="904875"/>
            <a:ext cx="4902018" cy="796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ixton Sans"/>
              </a:rPr>
              <a:t>The fluff thought Ali, how can that be? </a:t>
            </a:r>
          </a:p>
          <a:p>
            <a:pPr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ixton Sans"/>
              </a:rPr>
              <a:t>The fluff is a fuel just like gas, coal or oil. It helps us heat water and brings it to a boil.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553458-D477-46A9-B17D-B60721194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2326" y="4440661"/>
            <a:ext cx="5330063" cy="41907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8969" y="4334278"/>
            <a:ext cx="5330063" cy="4190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73137" y="4334278"/>
            <a:ext cx="5330063" cy="41907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5494" t="17628" r="26503" b="24284"/>
          <a:stretch>
            <a:fillRect/>
          </a:stretch>
        </p:blipFill>
        <p:spPr>
          <a:xfrm>
            <a:off x="1703693" y="4752388"/>
            <a:ext cx="3532909" cy="4275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26449" y="8053905"/>
            <a:ext cx="820305" cy="2994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15242" r="9131" b="19594"/>
          <a:stretch>
            <a:fillRect/>
          </a:stretch>
        </p:blipFill>
        <p:spPr>
          <a:xfrm>
            <a:off x="7197563" y="4214404"/>
            <a:ext cx="3892873" cy="41389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t="16216" r="22670" b="26704"/>
          <a:stretch>
            <a:fillRect/>
          </a:stretch>
        </p:blipFill>
        <p:spPr>
          <a:xfrm>
            <a:off x="11567977" y="4631377"/>
            <a:ext cx="5691323" cy="420089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36498" y="1062091"/>
            <a:ext cx="3821719" cy="213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rixton Sans"/>
              </a:rPr>
              <a:t>We mix it and blitz it to make our top-secret fuel potion.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rixton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87497" y="1062091"/>
            <a:ext cx="4015331" cy="213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rixton Sans"/>
              </a:rPr>
              <a:t>We treat it and heat it to make our own gas, which is burned to make steam just like your kettle.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22685" y="1062091"/>
            <a:ext cx="4015331" cy="266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rixton Sans"/>
              </a:rPr>
              <a:t>The steam turns the turbine and electricity is generated, it goes to the grid to power 25, 000 homes, it's estimated.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B6E61E-C4ED-4FBC-853D-2A8CF0D52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4195" y="636641"/>
            <a:ext cx="10397916" cy="81753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283" t="27309" r="41831" b="21460"/>
          <a:stretch>
            <a:fillRect/>
          </a:stretch>
        </p:blipFill>
        <p:spPr>
          <a:xfrm>
            <a:off x="1937162" y="1373084"/>
            <a:ext cx="4260273" cy="37704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283" t="27309" r="41831" b="21460"/>
          <a:stretch>
            <a:fillRect/>
          </a:stretch>
        </p:blipFill>
        <p:spPr>
          <a:xfrm>
            <a:off x="3057896" y="4421084"/>
            <a:ext cx="4260273" cy="37704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83" t="27309" r="41831" b="21460"/>
          <a:stretch>
            <a:fillRect/>
          </a:stretch>
        </p:blipFill>
        <p:spPr>
          <a:xfrm>
            <a:off x="5803153" y="2102207"/>
            <a:ext cx="3436422" cy="30412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29314" r="28891" b="22143"/>
          <a:stretch>
            <a:fillRect/>
          </a:stretch>
        </p:blipFill>
        <p:spPr>
          <a:xfrm>
            <a:off x="8409214" y="4421084"/>
            <a:ext cx="3314280" cy="4365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5178" y="5143500"/>
            <a:ext cx="800189" cy="11681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10130" y="4878153"/>
            <a:ext cx="530285" cy="2653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39575" y="6603877"/>
            <a:ext cx="576988" cy="28849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191505" y="1384060"/>
            <a:ext cx="4902018" cy="563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Any dirty gas emissions are cleaned, scrubbed and filtered.</a:t>
            </a:r>
          </a:p>
          <a:p>
            <a:pPr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They go back out safely through our very large chimney. </a:t>
            </a: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3A3F8B-A037-4BF5-9AF2-2A0F558BE1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7056" y="953604"/>
            <a:ext cx="10562412" cy="8304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7347" t="45880" r="10863" b="29332"/>
          <a:stretch>
            <a:fillRect/>
          </a:stretch>
        </p:blipFill>
        <p:spPr>
          <a:xfrm rot="-1213302">
            <a:off x="6733364" y="1410664"/>
            <a:ext cx="5166744" cy="11071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122863"/>
            <a:ext cx="195453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25245" t="26418" r="22429" b="26888"/>
          <a:stretch>
            <a:fillRect/>
          </a:stretch>
        </p:blipFill>
        <p:spPr>
          <a:xfrm rot="-1425543">
            <a:off x="9417070" y="6775362"/>
            <a:ext cx="2005967" cy="17900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l="26019" t="594" r="27688" b="20907"/>
          <a:stretch>
            <a:fillRect/>
          </a:stretch>
        </p:blipFill>
        <p:spPr>
          <a:xfrm>
            <a:off x="7921386" y="6717347"/>
            <a:ext cx="2440171" cy="29258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84678" y="7630533"/>
            <a:ext cx="713586" cy="655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8788" y="-533178"/>
            <a:ext cx="10513234" cy="74337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 l="38583" t="49253" r="17884" b="16817"/>
          <a:stretch>
            <a:fillRect/>
          </a:stretch>
        </p:blipFill>
        <p:spPr>
          <a:xfrm rot="3478674">
            <a:off x="9167558" y="2370438"/>
            <a:ext cx="3203909" cy="24971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 l="30488" t="10952" r="29751" b="18237"/>
          <a:stretch>
            <a:fillRect/>
          </a:stretch>
        </p:blipFill>
        <p:spPr>
          <a:xfrm rot="1173263">
            <a:off x="8792223" y="4172384"/>
            <a:ext cx="698496" cy="8795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 l="22779" t="25457" r="19322" b="34825"/>
          <a:stretch>
            <a:fillRect/>
          </a:stretch>
        </p:blipFill>
        <p:spPr>
          <a:xfrm rot="2290047">
            <a:off x="6415237" y="4730495"/>
            <a:ext cx="851426" cy="8260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 l="31420" t="14662" r="34589" b="28715"/>
          <a:stretch>
            <a:fillRect/>
          </a:stretch>
        </p:blipFill>
        <p:spPr>
          <a:xfrm rot="-1200856">
            <a:off x="1741396" y="3889505"/>
            <a:ext cx="294258" cy="6932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 l="17979" t="14187" r="16814" b="24887"/>
          <a:stretch>
            <a:fillRect/>
          </a:stretch>
        </p:blipFill>
        <p:spPr>
          <a:xfrm rot="-1154210">
            <a:off x="3619030" y="4591566"/>
            <a:ext cx="659920" cy="8720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/>
          <a:srcRect l="26834" t="22099" r="36718" b="37747"/>
          <a:stretch>
            <a:fillRect/>
          </a:stretch>
        </p:blipFill>
        <p:spPr>
          <a:xfrm>
            <a:off x="9498264" y="5988090"/>
            <a:ext cx="1393758" cy="153549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357282" y="933450"/>
            <a:ext cx="5198901" cy="809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Brixton Sans"/>
              </a:rPr>
              <a:t>So next time you put something in your bin, be sure to remember the story of Ali, and everything it took to reunite him with his family, to be recycled - finally.</a:t>
            </a:r>
          </a:p>
          <a:p>
            <a:pPr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Brixton Sans"/>
              </a:rPr>
              <a:t>Your town is landfill-free let's use the right bins and keep it that way. </a:t>
            </a:r>
          </a:p>
          <a:p>
            <a:pPr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Brixton Sans"/>
            </a:endParaRPr>
          </a:p>
          <a:p>
            <a:pPr algn="l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Brixton Sans"/>
              </a:rPr>
              <a:t>The end.</a:t>
            </a:r>
            <a:r>
              <a:rPr lang="en-US" sz="4000" dirty="0">
                <a:solidFill>
                  <a:srgbClr val="000000"/>
                </a:solidFill>
                <a:latin typeface="Brixton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2709" y="1400847"/>
            <a:ext cx="10562412" cy="8304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49220" t="12524" r="5654" b="6627"/>
          <a:stretch>
            <a:fillRect/>
          </a:stretch>
        </p:blipFill>
        <p:spPr>
          <a:xfrm>
            <a:off x="1805470" y="1848909"/>
            <a:ext cx="6294234" cy="7973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3662576" y="1993442"/>
            <a:ext cx="1609946" cy="22929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2482791" y="7079773"/>
            <a:ext cx="1058973" cy="15082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2427398" y="1993442"/>
            <a:ext cx="1609946" cy="22929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4788942" y="1993442"/>
            <a:ext cx="1609946" cy="22929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5813382" y="1993442"/>
            <a:ext cx="1609946" cy="22929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3232371" y="7079773"/>
            <a:ext cx="1058973" cy="15082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4037344" y="7079773"/>
            <a:ext cx="1058973" cy="15082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4788942" y="7079773"/>
            <a:ext cx="1058973" cy="15082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5559382" y="7079773"/>
            <a:ext cx="1058973" cy="15082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31624" t="8739" r="30203" b="14372"/>
          <a:stretch>
            <a:fillRect/>
          </a:stretch>
        </p:blipFill>
        <p:spPr>
          <a:xfrm>
            <a:off x="6364355" y="7079773"/>
            <a:ext cx="1058973" cy="15082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23319" t="2533" r="19463" b="20806"/>
          <a:stretch>
            <a:fillRect/>
          </a:stretch>
        </p:blipFill>
        <p:spPr>
          <a:xfrm>
            <a:off x="13031096" y="4286395"/>
            <a:ext cx="3781030" cy="358202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 l="15566" t="33626" r="52166" b="20949"/>
          <a:stretch>
            <a:fillRect/>
          </a:stretch>
        </p:blipFill>
        <p:spPr>
          <a:xfrm>
            <a:off x="11909681" y="4739208"/>
            <a:ext cx="5349619" cy="53248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28370" y="4689047"/>
            <a:ext cx="951029" cy="13883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 l="5001" r="66166" b="70387"/>
          <a:stretch>
            <a:fillRect/>
          </a:stretch>
        </p:blipFill>
        <p:spPr>
          <a:xfrm>
            <a:off x="3273368" y="0"/>
            <a:ext cx="3031149" cy="2201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 l="31849" t="3203" r="29309" b="22217"/>
          <a:stretch>
            <a:fillRect/>
          </a:stretch>
        </p:blipFill>
        <p:spPr>
          <a:xfrm>
            <a:off x="3312852" y="2495280"/>
            <a:ext cx="3305503" cy="448785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13428" y="3592214"/>
            <a:ext cx="951029" cy="138836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 l="6360" t="17717" r="3191" b="27289"/>
          <a:stretch>
            <a:fillRect/>
          </a:stretch>
        </p:blipFill>
        <p:spPr>
          <a:xfrm rot="3831466">
            <a:off x="5620318" y="2056158"/>
            <a:ext cx="4931507" cy="424046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397439" y="746270"/>
            <a:ext cx="5861861" cy="354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ixton Sans"/>
              </a:rPr>
              <a:t>There once was a can called Ali, who was picked up and put in a trolley.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6BE5AE-FE8C-4C1F-BAA5-9B6EAEB7FC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4561" y="1201448"/>
            <a:ext cx="10562412" cy="8304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711" t="14918" b="17798"/>
          <a:stretch>
            <a:fillRect/>
          </a:stretch>
        </p:blipFill>
        <p:spPr>
          <a:xfrm>
            <a:off x="1028700" y="2913186"/>
            <a:ext cx="9514134" cy="64472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21834" y="5253438"/>
            <a:ext cx="331882" cy="5374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680137" y="1077623"/>
            <a:ext cx="5861861" cy="796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Brixton Sans"/>
              </a:rPr>
              <a:t>Ali met Michael. Michael was thirsty, he drank Ali on the first day!</a:t>
            </a:r>
          </a:p>
          <a:p>
            <a:pPr>
              <a:lnSpc>
                <a:spcPts val="7000"/>
              </a:lnSpc>
            </a:pPr>
            <a:endParaRPr lang="en-US" sz="5000" dirty="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Brixton Sans"/>
              </a:rPr>
              <a:t>He gulped him down in one swallow, but the worst news was still to follow.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06093-14EA-452B-98C1-C2B0B6F40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3117" y="953604"/>
            <a:ext cx="9857659" cy="77505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29339" t="1359" r="28533" b="21823"/>
          <a:stretch>
            <a:fillRect/>
          </a:stretch>
        </p:blipFill>
        <p:spPr>
          <a:xfrm>
            <a:off x="3435074" y="953604"/>
            <a:ext cx="3395432" cy="43778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40457" r="28933" b="27006"/>
          <a:stretch>
            <a:fillRect/>
          </a:stretch>
        </p:blipFill>
        <p:spPr>
          <a:xfrm>
            <a:off x="-188465" y="3934181"/>
            <a:ext cx="7471371" cy="2418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15169" y="2243329"/>
            <a:ext cx="1235240" cy="13054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l="26420" t="25353" r="32181" b="37302"/>
          <a:stretch>
            <a:fillRect/>
          </a:stretch>
        </p:blipFill>
        <p:spPr>
          <a:xfrm>
            <a:off x="5681947" y="147580"/>
            <a:ext cx="3046855" cy="27484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l="30020" t="6967" r="31291" b="29332"/>
          <a:stretch>
            <a:fillRect/>
          </a:stretch>
        </p:blipFill>
        <p:spPr>
          <a:xfrm>
            <a:off x="6924799" y="3934181"/>
            <a:ext cx="4067299" cy="47352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545881" y="1397981"/>
            <a:ext cx="5861861" cy="533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ixton Sans"/>
              </a:rPr>
              <a:t>You see, Michael didn't know how to recycle! </a:t>
            </a:r>
          </a:p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ixton Sans"/>
              </a:rPr>
              <a:t>And so Ali went in the wrong bin and that's where his journey begins.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96DCB0-F38A-4A01-B7BC-D77E0A820E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807" y="227710"/>
            <a:ext cx="10335941" cy="81266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t="26722" b="48502"/>
          <a:stretch>
            <a:fillRect/>
          </a:stretch>
        </p:blipFill>
        <p:spPr>
          <a:xfrm>
            <a:off x="1028700" y="1388678"/>
            <a:ext cx="9219914" cy="16151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78235" t="24656" r="2912" b="35598"/>
          <a:stretch>
            <a:fillRect/>
          </a:stretch>
        </p:blipFill>
        <p:spPr>
          <a:xfrm>
            <a:off x="15886461" y="5637750"/>
            <a:ext cx="1865065" cy="2780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265" t="35797"/>
          <a:stretch>
            <a:fillRect/>
          </a:stretch>
        </p:blipFill>
        <p:spPr>
          <a:xfrm>
            <a:off x="1154345" y="3003796"/>
            <a:ext cx="17133655" cy="77988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31267" t="12281" r="31729" b="19459"/>
          <a:stretch>
            <a:fillRect/>
          </a:stretch>
        </p:blipFill>
        <p:spPr>
          <a:xfrm rot="2069472">
            <a:off x="15057490" y="5964044"/>
            <a:ext cx="1936510" cy="25258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1809" t="23400" r="21450" b="20573"/>
          <a:stretch>
            <a:fillRect/>
          </a:stretch>
        </p:blipFill>
        <p:spPr>
          <a:xfrm>
            <a:off x="9395886" y="5637750"/>
            <a:ext cx="6629859" cy="3935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25745" y="6786429"/>
            <a:ext cx="478004" cy="8811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81031" y="500086"/>
            <a:ext cx="3615022" cy="25561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1743" y="500086"/>
            <a:ext cx="3540898" cy="25037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36234" y="999209"/>
            <a:ext cx="1224212" cy="8656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709635" y="1091796"/>
            <a:ext cx="1101622" cy="7789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83789" y="999209"/>
            <a:ext cx="1363506" cy="9641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 l="26206" t="26060" r="35596" b="34462"/>
          <a:stretch>
            <a:fillRect/>
          </a:stretch>
        </p:blipFill>
        <p:spPr>
          <a:xfrm>
            <a:off x="14852926" y="3816421"/>
            <a:ext cx="2811273" cy="29055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 l="5930" t="25696" r="5729" b="30940"/>
          <a:stretch>
            <a:fillRect/>
          </a:stretch>
        </p:blipFill>
        <p:spPr>
          <a:xfrm>
            <a:off x="1585628" y="3003796"/>
            <a:ext cx="2133127" cy="104708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193268" y="750902"/>
            <a:ext cx="5861861" cy="354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ixton Sans"/>
              </a:rPr>
              <a:t>Off Ali went on an adventure but where would he go, do you know?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 l="5930" t="25696" r="5729" b="30940"/>
          <a:stretch>
            <a:fillRect/>
          </a:stretch>
        </p:blipFill>
        <p:spPr>
          <a:xfrm>
            <a:off x="7262759" y="3003796"/>
            <a:ext cx="2133127" cy="104708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8717FA2-2C1F-4DEB-B1FE-930B95DD1E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769" y="9187537"/>
            <a:ext cx="1127771" cy="1100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2321" y="708656"/>
            <a:ext cx="11207955" cy="88122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576735">
            <a:off x="4315843" y="8317927"/>
            <a:ext cx="2133037" cy="15082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849857" y="-1590505"/>
            <a:ext cx="12217788" cy="84721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015425" y="3369146"/>
            <a:ext cx="8969818" cy="63424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89621" y="7199566"/>
            <a:ext cx="1381556" cy="9768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9944" t="16130" b="13499"/>
          <a:stretch>
            <a:fillRect/>
          </a:stretch>
        </p:blipFill>
        <p:spPr>
          <a:xfrm>
            <a:off x="8741045" y="4566304"/>
            <a:ext cx="8605849" cy="47549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9375" t="17391" b="15527"/>
          <a:stretch>
            <a:fillRect/>
          </a:stretch>
        </p:blipFill>
        <p:spPr>
          <a:xfrm>
            <a:off x="8056829" y="2016088"/>
            <a:ext cx="3563448" cy="18650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9883" y="5264795"/>
            <a:ext cx="5736879" cy="4056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3154" y="6183881"/>
            <a:ext cx="750338" cy="1015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47363" y="7813011"/>
            <a:ext cx="2133037" cy="15082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019124" y="8567129"/>
            <a:ext cx="1348807" cy="19075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14326" y="7750065"/>
            <a:ext cx="2133037" cy="15082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21357" y="8068803"/>
            <a:ext cx="2133037" cy="15082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3578" y="8068803"/>
            <a:ext cx="2133037" cy="15082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642377" y="6985529"/>
            <a:ext cx="2334415" cy="33014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54648" y="8703848"/>
            <a:ext cx="2133037" cy="15082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20677" y="6245784"/>
            <a:ext cx="1348807" cy="190756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2359" y="8197517"/>
            <a:ext cx="1348807" cy="190756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07798" y="7413681"/>
            <a:ext cx="1172601" cy="165836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661755" y="6794236"/>
            <a:ext cx="2334415" cy="330147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46763" y="6794236"/>
            <a:ext cx="2334415" cy="33014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311289" y="8304517"/>
            <a:ext cx="1348807" cy="19075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647363" y="8197517"/>
            <a:ext cx="1348807" cy="190756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886751" y="7750065"/>
            <a:ext cx="2334415" cy="330147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576735">
            <a:off x="6608008" y="8905809"/>
            <a:ext cx="2133037" cy="15082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576735">
            <a:off x="7674527" y="8614187"/>
            <a:ext cx="2133037" cy="150823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838553" y="7031722"/>
            <a:ext cx="1167208" cy="165073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1738855" y="881631"/>
            <a:ext cx="5861861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Brixton Sans"/>
              </a:rPr>
              <a:t>What's this thought Ali? A big arm has just grabbed me. But where will he go do you know?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9D8265E-FBB4-4A4F-8C1A-9231A0B32A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05650" y="8738518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4195" y="636641"/>
            <a:ext cx="11542264" cy="9075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t="10998" r="46139"/>
          <a:stretch>
            <a:fillRect/>
          </a:stretch>
        </p:blipFill>
        <p:spPr>
          <a:xfrm>
            <a:off x="6581366" y="541279"/>
            <a:ext cx="5662441" cy="66161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52544" r="9538" b="13428"/>
          <a:stretch>
            <a:fillRect/>
          </a:stretch>
        </p:blipFill>
        <p:spPr>
          <a:xfrm>
            <a:off x="-1310799" y="4979443"/>
            <a:ext cx="12466652" cy="33156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2847" t="23662" r="44413"/>
          <a:stretch>
            <a:fillRect/>
          </a:stretch>
        </p:blipFill>
        <p:spPr>
          <a:xfrm>
            <a:off x="1632717" y="3060256"/>
            <a:ext cx="4493288" cy="56747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28828" t="547" r="27938" b="19770"/>
          <a:stretch>
            <a:fillRect/>
          </a:stretch>
        </p:blipFill>
        <p:spPr>
          <a:xfrm>
            <a:off x="5819694" y="2803534"/>
            <a:ext cx="2676714" cy="34883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17129">
            <a:off x="6700605" y="3685669"/>
            <a:ext cx="747071" cy="1229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01305" y="3967530"/>
            <a:ext cx="565364" cy="282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412587" y="2310234"/>
            <a:ext cx="565364" cy="282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709068" y="6032402"/>
            <a:ext cx="518988" cy="2594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012837" y="4417968"/>
            <a:ext cx="518988" cy="2594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63779" y="4729714"/>
            <a:ext cx="1348807" cy="19075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36500" y="3748968"/>
            <a:ext cx="2334415" cy="33014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 l="24712" t="24073" r="32821" b="36449"/>
          <a:stretch>
            <a:fillRect/>
          </a:stretch>
        </p:blipFill>
        <p:spPr>
          <a:xfrm>
            <a:off x="4922527" y="843462"/>
            <a:ext cx="3125382" cy="290550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243807" y="646069"/>
            <a:ext cx="5594415" cy="923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>
                <a:solidFill>
                  <a:srgbClr val="000000"/>
                </a:solidFill>
                <a:latin typeface="Brixton Sans"/>
              </a:rPr>
              <a:t>Hello said a voice, I'm Mandy and this is Sandy, and together we are team Handy. </a:t>
            </a: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5600"/>
              </a:lnSpc>
            </a:pPr>
            <a:r>
              <a:rPr lang="en-US" sz="4000" dirty="0">
                <a:solidFill>
                  <a:srgbClr val="000000"/>
                </a:solidFill>
                <a:latin typeface="Brixton Sans"/>
              </a:rPr>
              <a:t>Don't be frightened said Mandy, you are about to be enlightened, you won't go to the landfill, you're in for a real thrill.  </a:t>
            </a: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5600"/>
              </a:lnSpc>
            </a:pPr>
            <a:r>
              <a:rPr lang="en-US" sz="4000" dirty="0">
                <a:solidFill>
                  <a:srgbClr val="000000"/>
                </a:solidFill>
                <a:latin typeface="Brixton Sans"/>
              </a:rPr>
              <a:t>But where will he go do you know?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12ABEE-4B57-4C76-BD92-4611E6B534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16400" y="9029700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4985" y="1201448"/>
            <a:ext cx="10562412" cy="8304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29110" t="1895" r="14510" b="34843"/>
          <a:stretch>
            <a:fillRect/>
          </a:stretch>
        </p:blipFill>
        <p:spPr>
          <a:xfrm>
            <a:off x="1763486" y="2937010"/>
            <a:ext cx="5927271" cy="47026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28060" r="25302" b="20388"/>
          <a:stretch>
            <a:fillRect/>
          </a:stretch>
        </p:blipFill>
        <p:spPr>
          <a:xfrm>
            <a:off x="7157262" y="3792556"/>
            <a:ext cx="4761448" cy="57471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1942" y="5143500"/>
            <a:ext cx="750338" cy="1015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300559" y="3792556"/>
            <a:ext cx="10513234" cy="7433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96915" y="4711631"/>
            <a:ext cx="565364" cy="282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392953" y="6308430"/>
            <a:ext cx="518988" cy="259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2201730">
            <a:off x="5285549" y="4847825"/>
            <a:ext cx="858490" cy="12141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284833">
            <a:off x="4285748" y="4182816"/>
            <a:ext cx="1495763" cy="10576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1147427">
            <a:off x="4025719" y="4758598"/>
            <a:ext cx="1402805" cy="19839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 l="26420" t="21939" r="35382" b="35808"/>
          <a:stretch>
            <a:fillRect/>
          </a:stretch>
        </p:blipFill>
        <p:spPr>
          <a:xfrm>
            <a:off x="9842892" y="1743404"/>
            <a:ext cx="2811273" cy="31096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 l="48612" t="46052" r="18097" b="18097"/>
          <a:stretch>
            <a:fillRect/>
          </a:stretch>
        </p:blipFill>
        <p:spPr>
          <a:xfrm rot="2186837">
            <a:off x="5714794" y="3112051"/>
            <a:ext cx="2450048" cy="263851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654165" y="1106198"/>
            <a:ext cx="4902018" cy="7042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The first stop was a large trommel, round and round it went but where would the waste be sent?</a:t>
            </a:r>
          </a:p>
          <a:p>
            <a:pPr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Brixton Sans"/>
            </a:endParaRPr>
          </a:p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It went on a rollercoaster ride where the waste would divide.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23A4CC-E81F-4C6F-83B6-820F7D0030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63420" y="8801100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00" t="-307" b="-1"/>
          <a:stretch/>
        </p:blipFill>
        <p:spPr>
          <a:xfrm rot="1795523">
            <a:off x="3155279" y="-3269044"/>
            <a:ext cx="10657525" cy="83302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24590" r="29421" b="19529"/>
          <a:stretch>
            <a:fillRect/>
          </a:stretch>
        </p:blipFill>
        <p:spPr>
          <a:xfrm>
            <a:off x="12284291" y="3338097"/>
            <a:ext cx="5442237" cy="67334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49978" y="5107102"/>
            <a:ext cx="834969" cy="12189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r="12727" b="15254"/>
          <a:stretch>
            <a:fillRect/>
          </a:stretch>
        </p:blipFill>
        <p:spPr>
          <a:xfrm>
            <a:off x="2660879" y="-787111"/>
            <a:ext cx="9175124" cy="62997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11586" y="4397763"/>
            <a:ext cx="773361" cy="386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17014" y="6196288"/>
            <a:ext cx="518988" cy="2594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592437">
            <a:off x="6180804" y="1355168"/>
            <a:ext cx="1211218" cy="17129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153818">
            <a:off x="5331691" y="2713523"/>
            <a:ext cx="1277966" cy="90362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9640" y="7069029"/>
            <a:ext cx="10477374" cy="140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Brixton Sans"/>
              </a:rPr>
              <a:t>Optical sorters saved the plastic, isn't that fantastic, but where will it go, do you know?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1F2F60-6878-4ADA-9BD0-EFCF61BE6C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98670" y="7770703"/>
            <a:ext cx="1127858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lick.wav"/>
          </p:stSnd>
        </p:sndAc>
      </p:transition>
    </mc:Choice>
    <mc:Fallback>
      <p:transition spd="slow">
        <p:sndAc>
          <p:stSnd>
            <p:snd r:embed="rId2" name="click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521</Words>
  <Application>Microsoft Office PowerPoint</Application>
  <PresentationFormat>Custom</PresentationFormat>
  <Paragraphs>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Brixton Sans</vt:lpstr>
      <vt:lpstr>Arial</vt:lpstr>
      <vt:lpstr>Brightwall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 mini can learning with with Levenseat, rhymes</dc:title>
  <dc:creator>Pamela Knox-Welsh</dc:creator>
  <cp:lastModifiedBy>Pamela Knox-Welsh</cp:lastModifiedBy>
  <cp:revision>2</cp:revision>
  <dcterms:created xsi:type="dcterms:W3CDTF">2006-08-16T00:00:00Z</dcterms:created>
  <dcterms:modified xsi:type="dcterms:W3CDTF">2021-10-28T12:26:33Z</dcterms:modified>
  <dc:identifier>DAEtrv009wk</dc:identifier>
</cp:coreProperties>
</file>